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8"/>
  </p:notesMasterIdLst>
  <p:handoutMasterIdLst>
    <p:handoutMasterId r:id="rId29"/>
  </p:handoutMasterIdLst>
  <p:sldIdLst>
    <p:sldId id="782" r:id="rId2"/>
    <p:sldId id="783" r:id="rId3"/>
    <p:sldId id="1074" r:id="rId4"/>
    <p:sldId id="1054" r:id="rId5"/>
    <p:sldId id="1120" r:id="rId6"/>
    <p:sldId id="1121" r:id="rId7"/>
    <p:sldId id="1124" r:id="rId8"/>
    <p:sldId id="1123" r:id="rId9"/>
    <p:sldId id="1126" r:id="rId10"/>
    <p:sldId id="1125" r:id="rId11"/>
    <p:sldId id="1127" r:id="rId12"/>
    <p:sldId id="1107" r:id="rId13"/>
    <p:sldId id="1128" r:id="rId14"/>
    <p:sldId id="1088" r:id="rId15"/>
    <p:sldId id="1129" r:id="rId16"/>
    <p:sldId id="1130" r:id="rId17"/>
    <p:sldId id="1131" r:id="rId18"/>
    <p:sldId id="1113" r:id="rId19"/>
    <p:sldId id="1093" r:id="rId20"/>
    <p:sldId id="1132" r:id="rId21"/>
    <p:sldId id="1067" r:id="rId22"/>
    <p:sldId id="1068" r:id="rId23"/>
    <p:sldId id="1098" r:id="rId24"/>
    <p:sldId id="1099" r:id="rId25"/>
    <p:sldId id="1100" r:id="rId26"/>
    <p:sldId id="1101" r:id="rId27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FF9999"/>
    <a:srgbClr val="EF9D43"/>
    <a:srgbClr val="FF9900"/>
    <a:srgbClr val="FF0000"/>
    <a:srgbClr val="FF3399"/>
    <a:srgbClr val="FF0066"/>
    <a:srgbClr val="FFFF00"/>
    <a:srgbClr val="BCE292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jp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5-0-0-0-0&amp;classno=MA_12_03/suh_0102_01_0006/suh_0102_01_0006_204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5-0-0-0-0&amp;classno=MA_12_03/suh_0102_01_0006/suh_0102_01_0006_204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jp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93498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64334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 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오각형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육각형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63775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안의 숫자들은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아니고 검정 텍스트로 첫 화면부터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만든 모양을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과      을 무엇이라고 할까요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33979" y="11172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01931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94054"/>
              </p:ext>
            </p:extLst>
          </p:nvPr>
        </p:nvGraphicFramePr>
        <p:xfrm>
          <a:off x="467544" y="2242748"/>
          <a:ext cx="611152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28"/>
                <a:gridCol w="1116000"/>
                <a:gridCol w="1116000"/>
                <a:gridCol w="1116000"/>
                <a:gridCol w="1116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변의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꼭짓점의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29" y="2352489"/>
            <a:ext cx="752475" cy="752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63" y="2352489"/>
            <a:ext cx="709613" cy="7096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52" y="2425822"/>
            <a:ext cx="585788" cy="5857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59" y="2408435"/>
            <a:ext cx="679365" cy="6031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14" y="5409220"/>
            <a:ext cx="999744" cy="69494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 bwMode="auto">
          <a:xfrm>
            <a:off x="2372933" y="4233040"/>
            <a:ext cx="234590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83677" y="4269553"/>
            <a:ext cx="233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오각형과 육각형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6369" y="4379092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48780"/>
            <a:ext cx="376238" cy="3762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6" y="1448780"/>
            <a:ext cx="354806" cy="35480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087723" y="3212976"/>
            <a:ext cx="459746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39469" y="31034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36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48014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안의 숫자들은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아니고 검정 텍스트로 첫 화면부터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만든 모양을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왜 그렇게 생각했나요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33979" y="11172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01931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69841"/>
              </p:ext>
            </p:extLst>
          </p:nvPr>
        </p:nvGraphicFramePr>
        <p:xfrm>
          <a:off x="467544" y="2242748"/>
          <a:ext cx="611152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28"/>
                <a:gridCol w="1116000"/>
                <a:gridCol w="1116000"/>
                <a:gridCol w="1116000"/>
                <a:gridCol w="1116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변의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꼭짓점의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29" y="2352489"/>
            <a:ext cx="752475" cy="752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63" y="2352489"/>
            <a:ext cx="709613" cy="7096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52" y="2425822"/>
            <a:ext cx="585788" cy="5857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59" y="2408435"/>
            <a:ext cx="679365" cy="6031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14" y="5409220"/>
            <a:ext cx="999744" cy="69494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 bwMode="auto">
          <a:xfrm>
            <a:off x="503548" y="4221088"/>
            <a:ext cx="6084676" cy="68284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9045" y="4257601"/>
            <a:ext cx="564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은 변과 </a:t>
            </a:r>
            <a:r>
              <a:rPr lang="ko-KR" altLang="en-US" sz="18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꼭짓점이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개이므로 오각형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    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sz="18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꼭짓점이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개이므로 육각형이라고 했습니다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26906" y="4416457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6" y="4289867"/>
            <a:ext cx="402336" cy="304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78" y="4240894"/>
            <a:ext cx="376238" cy="3762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2" y="4242840"/>
            <a:ext cx="354806" cy="35480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87723" y="3212976"/>
            <a:ext cx="459746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39469" y="31034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74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963120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쓰고읽기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http://cdata.tsherpa.co.kr/tsherpa/MultiMedia/Flash/2020/curri/index.html?flashxmlnum=soboro2&amp;classa=A8-C1-12-MM-MA-03-02-05-0-0-0-0&amp;classno=MA_12_03/suh_0102_01_0006/suh_0102_01_0006_204.html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2&lt;-&gt;3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위치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문장을 한 줄에 나열할 수 있으면 한 줄에 써주세요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5475" y="3933056"/>
            <a:ext cx="252412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1727201" y="2239538"/>
            <a:ext cx="3744900" cy="108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615998" y="24586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27200" y="3392331"/>
            <a:ext cx="3744900" cy="90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600420" y="35010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강신아\Desktop\SB캡쳐\이미지 8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285" y="3501008"/>
            <a:ext cx="241300" cy="2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49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07506"/>
              </p:ext>
            </p:extLst>
          </p:nvPr>
        </p:nvGraphicFramePr>
        <p:xfrm>
          <a:off x="7018371" y="690525"/>
          <a:ext cx="2086863" cy="4823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쓰고읽기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http://cdata.tsherpa.co.kr/tsherpa/MultiMedia/Flash/2020/curri/index.html?flashxmlnum=soboro2&amp;classa=A8-C1-12-MM-MA-03-02-05-0-0-0-0&amp;classno=MA_12_03/suh_0102_01_0006/suh_0102_01_0006_204.html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2&lt;-&gt;3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위치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문장을 한 줄에 나열할 수 있으면 한 줄에 써주세요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5475" y="3933056"/>
            <a:ext cx="252412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1727201" y="2239538"/>
            <a:ext cx="3744900" cy="108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615998" y="24586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27200" y="3392331"/>
            <a:ext cx="3744900" cy="90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600420" y="35010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강신아\Desktop\SB캡쳐\이미지 8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285" y="3501008"/>
            <a:ext cx="241300" cy="2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734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51216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17558"/>
              </p:ext>
            </p:extLst>
          </p:nvPr>
        </p:nvGraphicFramePr>
        <p:xfrm>
          <a:off x="7018371" y="690525"/>
          <a:ext cx="2086863" cy="40000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탭 이름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>
                        <a:buFont typeface="Wingdings"/>
                        <a:buNone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빨간색 선을 파란색으로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27984" y="2194731"/>
            <a:ext cx="1476164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16782" y="21399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55210" y="2776348"/>
            <a:ext cx="1148938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612116" y="27763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03648" y="3136388"/>
            <a:ext cx="4176464" cy="1336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60554" y="31363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99462" y="4540544"/>
            <a:ext cx="604686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156368" y="45405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53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51216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556050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빨간색 선을 파란색으로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39652" y="2924944"/>
            <a:ext cx="4176464" cy="1336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89256" y="30689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14" y="5409220"/>
            <a:ext cx="999744" cy="69494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982114" y="5397510"/>
            <a:ext cx="999744" cy="706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839020" y="53975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20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54817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138596"/>
              </p:ext>
            </p:extLst>
          </p:nvPr>
        </p:nvGraphicFramePr>
        <p:xfrm>
          <a:off x="7018371" y="690525"/>
          <a:ext cx="2086863" cy="381721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빨간색 선을 파란색으로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55210" y="2776348"/>
            <a:ext cx="1148938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612116" y="27763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03648" y="3136388"/>
            <a:ext cx="4176464" cy="1336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60554" y="31363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55154" y="4614078"/>
            <a:ext cx="604686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112060" y="46140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37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54817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05811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빨간색 선을 파란색으로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39652" y="2924944"/>
            <a:ext cx="4176464" cy="1336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89256" y="30689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14" y="5409220"/>
            <a:ext cx="999744" cy="69494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982114" y="5397510"/>
            <a:ext cx="999744" cy="706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839020" y="53975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5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66324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suh_0201_02_0002_204.html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정답확인 버튼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48064" y="4566376"/>
            <a:ext cx="829492" cy="409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043195" y="466162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04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0" y="144878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451835"/>
              </p:ext>
            </p:extLst>
          </p:nvPr>
        </p:nvGraphicFramePr>
        <p:xfrm>
          <a:off x="7018371" y="690525"/>
          <a:ext cx="2086863" cy="4213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2&lt;-&gt;3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순서 바꾸기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위와 같은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아래와 같은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탭 위치 우측 상단으로 이동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9612" y="2276872"/>
            <a:ext cx="4824536" cy="1116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1224" y="23488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604" y="3465004"/>
            <a:ext cx="4824536" cy="1044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98979" y="34650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63322" y="2128276"/>
            <a:ext cx="382571" cy="796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920712" y="19639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06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43435"/>
              </p:ext>
            </p:extLst>
          </p:nvPr>
        </p:nvGraphicFramePr>
        <p:xfrm>
          <a:off x="179388" y="733255"/>
          <a:ext cx="8810685" cy="4338050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변의 수를 늘려 가며 삼각형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오각형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육각형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삼각형과 사각형의 특징을 일반화하여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오각형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육각형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이름 짓기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오각형과 육각형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오각형과 육각형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오각형과 육각형 구별하기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2" y="148478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94447"/>
              </p:ext>
            </p:extLst>
          </p:nvPr>
        </p:nvGraphicFramePr>
        <p:xfrm>
          <a:off x="7018371" y="690525"/>
          <a:ext cx="2086863" cy="4213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2&lt;-&gt;3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순서 바꾸기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위와 같은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아래와 같은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탭 위치 우측 상단으로 이동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9612" y="2276872"/>
            <a:ext cx="4824536" cy="1116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1224" y="23488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604" y="3465004"/>
            <a:ext cx="4824536" cy="1044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98979" y="34650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63322" y="2128276"/>
            <a:ext cx="382571" cy="796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920712" y="19639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7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48478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23982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48~49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" y="14401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616148"/>
              </p:ext>
            </p:extLst>
          </p:nvPr>
        </p:nvGraphicFramePr>
        <p:xfrm>
          <a:off x="7018371" y="690525"/>
          <a:ext cx="2086863" cy="49144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지시문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08514" y="1571223"/>
            <a:ext cx="140575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2462" y="1498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67403" y="2374509"/>
            <a:ext cx="1146861" cy="245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09636" y="24011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12641" y="4321465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076056" y="425403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76422" y="2759201"/>
            <a:ext cx="4827726" cy="1452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619399" y="26496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22535"/>
              </p:ext>
            </p:extLst>
          </p:nvPr>
        </p:nvGraphicFramePr>
        <p:xfrm>
          <a:off x="7018371" y="690525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꼭짓점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삭제하고 텍스트 대신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 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디자인으로 약물 만들어 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4581" y="204589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8529" y="19728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12641" y="4433108"/>
            <a:ext cx="839799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39616" y="43235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43707" y="3609020"/>
            <a:ext cx="3099487" cy="961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70682" y="34994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3" y="2816932"/>
            <a:ext cx="373781" cy="2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6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1216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56407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빈칸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8450" y="2024844"/>
            <a:ext cx="255592" cy="362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2398" y="19319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91649" y="2472252"/>
            <a:ext cx="4920511" cy="1712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980447" y="31943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61007" y="4318010"/>
            <a:ext cx="751154" cy="369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188365" y="42811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25528" y="2012849"/>
            <a:ext cx="255592" cy="362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79476" y="19199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999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841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487381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몇 개인지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정답박스 위치를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아래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좌우중앙정렬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3334" y="4411787"/>
            <a:ext cx="688826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98560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72046" y="2360704"/>
            <a:ext cx="1279773" cy="420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747273" y="22420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1609" y="3298676"/>
            <a:ext cx="688826" cy="526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066835" y="31799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꺾인 연결선 6"/>
          <p:cNvCxnSpPr>
            <a:stCxn id="16" idx="2"/>
          </p:cNvCxnSpPr>
          <p:nvPr/>
        </p:nvCxnSpPr>
        <p:spPr bwMode="auto">
          <a:xfrm rot="5400000">
            <a:off x="3951066" y="3412196"/>
            <a:ext cx="972108" cy="1797804"/>
          </a:xfrm>
          <a:prstGeom prst="bentConnector2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33917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4817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969543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것인지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9456" y="2092172"/>
            <a:ext cx="962684" cy="292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760131" y="22104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97161" y="4358995"/>
            <a:ext cx="685374" cy="33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151109" y="43049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13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732604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suh_0201_02_0006_102.html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-&gt;suh_0201_02_0006_101.html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781721"/>
              </p:ext>
            </p:extLst>
          </p:nvPr>
        </p:nvGraphicFramePr>
        <p:xfrm>
          <a:off x="7018371" y="690525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 탭에서는 삼각형까지만 그림이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다른 탭과 비교했을 때 그림에 흔들림 없게끔 배치해주세요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빨대로 여러 가지 모양을 만들어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빨대가 안쪽으로 구부러지도록 빨대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개를 연결하여 삼각형을 만들어 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8" y="2261189"/>
            <a:ext cx="5742207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555570" y="3737353"/>
            <a:ext cx="5938549" cy="16718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6339" y="2204864"/>
            <a:ext cx="5715862" cy="2916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260703" y="24568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87835"/>
              </p:ext>
            </p:extLst>
          </p:nvPr>
        </p:nvGraphicFramePr>
        <p:xfrm>
          <a:off x="7018371" y="690525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 탭에서는 사각형까지만 그림이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다른 탭과 비교했을 때 그림에 흔들림 없게끔 배치해주세요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빨대로 여러 가지 모양을 만들어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빨대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개로 사각형을 만들어 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8" y="2261189"/>
            <a:ext cx="5742207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 bwMode="auto">
          <a:xfrm>
            <a:off x="2375756" y="3737353"/>
            <a:ext cx="4082359" cy="16718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6339" y="2204864"/>
            <a:ext cx="5715862" cy="2916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260703" y="24568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44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52689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다른 탭과 비교했을 때 그림에 흔들림 없게끔 배치해주세요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빨대로 여러 가지 모양을 만들어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빨대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6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개로 모양을 만들어 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8" y="2261189"/>
            <a:ext cx="5742207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656339" y="2204864"/>
            <a:ext cx="5715862" cy="2916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260703" y="24568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10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41393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있던 그림 그대로 넣어주세요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탭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이동시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표가 흔들리지 않게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만든 모양을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만든 과정과 모양을 생각하며 표를 완성해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33979" y="11172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01931" y="112474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40030"/>
              </p:ext>
            </p:extLst>
          </p:nvPr>
        </p:nvGraphicFramePr>
        <p:xfrm>
          <a:off x="467544" y="2242748"/>
          <a:ext cx="611152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28"/>
                <a:gridCol w="1116000"/>
                <a:gridCol w="1116000"/>
                <a:gridCol w="1116000"/>
                <a:gridCol w="1116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변의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꼭짓점의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29" y="2352489"/>
            <a:ext cx="752475" cy="752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63" y="2352489"/>
            <a:ext cx="709613" cy="7096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52" y="2425822"/>
            <a:ext cx="585788" cy="5857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59" y="2408435"/>
            <a:ext cx="679365" cy="6031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14" y="5409220"/>
            <a:ext cx="999744" cy="69494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284984"/>
            <a:ext cx="299258" cy="26808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97086"/>
            <a:ext cx="299258" cy="26808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284984"/>
            <a:ext cx="299258" cy="26808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80" y="3284984"/>
            <a:ext cx="299258" cy="26808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28" y="3284984"/>
            <a:ext cx="299258" cy="2680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69" y="3697086"/>
            <a:ext cx="299258" cy="26808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80" y="3697086"/>
            <a:ext cx="299258" cy="26808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91" y="3697086"/>
            <a:ext cx="299258" cy="26808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087723" y="2204864"/>
            <a:ext cx="4597464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439469" y="209532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49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940840"/>
              </p:ext>
            </p:extLst>
          </p:nvPr>
        </p:nvGraphicFramePr>
        <p:xfrm>
          <a:off x="7018371" y="690525"/>
          <a:ext cx="2086863" cy="4061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안의 숫자들은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아니고 검정 텍스트로 첫 화면부터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공간이 된다면 박스 내에 예 약물 추가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정답확인 버튼 추가해주시고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혹시 공간이 부족하면 정답확인 버튼은 추가하지 않고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첫 화면에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      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넣어서 만들어주세요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만든 모양을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표를 보고 만든 모양에 따라 변의 수와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꼭짓점의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수를 비교해보세요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어떤 특징이 있나요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33979" y="11172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01931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08016"/>
              </p:ext>
            </p:extLst>
          </p:nvPr>
        </p:nvGraphicFramePr>
        <p:xfrm>
          <a:off x="467544" y="2242748"/>
          <a:ext cx="611152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28"/>
                <a:gridCol w="1116000"/>
                <a:gridCol w="1116000"/>
                <a:gridCol w="1116000"/>
                <a:gridCol w="1116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변의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꼭짓점의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29" y="2352489"/>
            <a:ext cx="752475" cy="752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63" y="2352489"/>
            <a:ext cx="709613" cy="7096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52" y="2425822"/>
            <a:ext cx="585788" cy="5857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59" y="2408435"/>
            <a:ext cx="679365" cy="6031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14" y="5409220"/>
            <a:ext cx="999744" cy="69494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 bwMode="auto">
          <a:xfrm>
            <a:off x="503548" y="4233040"/>
            <a:ext cx="608467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9045" y="4269553"/>
            <a:ext cx="564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만든 모양에 따라 변의 수와 </a:t>
            </a:r>
            <a:r>
              <a:rPr lang="ko-KR" altLang="en-US" sz="18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꼭짓점의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수가 같습니다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28686" y="4289910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6" y="4301819"/>
            <a:ext cx="402336" cy="30480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 bwMode="auto">
          <a:xfrm>
            <a:off x="503548" y="4790535"/>
            <a:ext cx="6084676" cy="68284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9045" y="4827048"/>
            <a:ext cx="564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이용한 빨대의 수가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늘어나면 변의 수와 </a:t>
            </a:r>
            <a:r>
              <a:rPr lang="ko-KR" altLang="en-US" sz="18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꼭짓점의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수도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늘어납니다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26906" y="4985904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6" y="4859314"/>
            <a:ext cx="402336" cy="304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460" y="3465004"/>
            <a:ext cx="539972" cy="21598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087723" y="3212976"/>
            <a:ext cx="459746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39469" y="31034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23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0006_202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육각형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9129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안의 숫자들은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아니고 검정 텍스트로 첫 화면부터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만든 모양을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변이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꼭짓점이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개이면 삼각형입니다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변이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꼭짓점이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개이면 무엇일까요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33979" y="11172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01931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417250"/>
              </p:ext>
            </p:extLst>
          </p:nvPr>
        </p:nvGraphicFramePr>
        <p:xfrm>
          <a:off x="467544" y="2242748"/>
          <a:ext cx="611152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28"/>
                <a:gridCol w="1116000"/>
                <a:gridCol w="1116000"/>
                <a:gridCol w="1116000"/>
                <a:gridCol w="1116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0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변의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꼭짓점의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29" y="2352489"/>
            <a:ext cx="752475" cy="752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63" y="2352489"/>
            <a:ext cx="709613" cy="7096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52" y="2425822"/>
            <a:ext cx="585788" cy="5857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59" y="2408435"/>
            <a:ext cx="679365" cy="6031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14" y="5409220"/>
            <a:ext cx="999744" cy="69494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 bwMode="auto">
          <a:xfrm>
            <a:off x="2998695" y="4233040"/>
            <a:ext cx="1094383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7844" y="4269553"/>
            <a:ext cx="109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사각형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11656" y="4444190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/>
          <p:cNvSpPr/>
          <p:nvPr/>
        </p:nvSpPr>
        <p:spPr>
          <a:xfrm>
            <a:off x="2087723" y="3212976"/>
            <a:ext cx="459746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439469" y="31034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73639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33882</TotalTime>
  <Words>1722</Words>
  <Application>Microsoft Office PowerPoint</Application>
  <PresentationFormat>화면 슬라이드 쇼(4:3)</PresentationFormat>
  <Paragraphs>683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5369</cp:revision>
  <dcterms:created xsi:type="dcterms:W3CDTF">2008-07-15T12:19:11Z</dcterms:created>
  <dcterms:modified xsi:type="dcterms:W3CDTF">2021-01-18T04:37:21Z</dcterms:modified>
</cp:coreProperties>
</file>